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48" autoAdjust="0"/>
  </p:normalViewPr>
  <p:slideViewPr>
    <p:cSldViewPr>
      <p:cViewPr varScale="1">
        <p:scale>
          <a:sx n="57" d="100"/>
          <a:sy n="57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272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dirty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Доброе </a:t>
            </a:r>
            <a:r>
              <a:rPr lang="ru-RU" sz="2800" b="1" dirty="0">
                <a:solidFill>
                  <a:srgbClr val="FF0000"/>
                </a:solidFill>
              </a:rPr>
              <a:t>слово, смех, подарок, праздник, поход в гости, прогулка, хорошая песня, </a:t>
            </a:r>
            <a:r>
              <a:rPr lang="ru-RU" sz="2800" b="1" dirty="0" smtClean="0">
                <a:solidFill>
                  <a:srgbClr val="FF0000"/>
                </a:solidFill>
              </a:rPr>
              <a:t>шоколадка. </a:t>
            </a:r>
          </a:p>
          <a:p>
            <a:endParaRPr lang="ru-RU" sz="2800" b="1" dirty="0"/>
          </a:p>
          <a:p>
            <a:r>
              <a:rPr lang="ru-RU" sz="2800" b="1" dirty="0" smtClean="0"/>
              <a:t> Искать </a:t>
            </a:r>
            <a:r>
              <a:rPr lang="ru-RU" sz="2800" b="1" dirty="0"/>
              <a:t>и находить яркие пятна среди обычных пейзажей – необычная одежда прохожего, городское граффити, нарисовать яркую радугу акварелью или пастелью, сменить обои на компьютере и </a:t>
            </a:r>
            <a:r>
              <a:rPr lang="ru-RU" sz="2800" b="1" dirty="0" smtClean="0"/>
              <a:t>телефоне, раскрасить мандолу.</a:t>
            </a:r>
            <a:endParaRPr lang="ru-RU" sz="2800" b="1" dirty="0"/>
          </a:p>
        </p:txBody>
      </p:sp>
      <p:pic>
        <p:nvPicPr>
          <p:cNvPr id="1026" name="Picture 2" descr="C:\Users\Вова\Desktop\raskrski-raskrashenii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9" t="27474" r="9619" b="14919"/>
          <a:stretch/>
        </p:blipFill>
        <p:spPr bwMode="auto">
          <a:xfrm>
            <a:off x="6660232" y="4653136"/>
            <a:ext cx="1979865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58431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Вова</dc:creator>
  <cp:lastModifiedBy>Вова</cp:lastModifiedBy>
  <cp:revision>7</cp:revision>
  <dcterms:created xsi:type="dcterms:W3CDTF">2017-12-15T17:12:14Z</dcterms:created>
  <dcterms:modified xsi:type="dcterms:W3CDTF">2017-12-15T18:07:00Z</dcterms:modified>
</cp:coreProperties>
</file>